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3F857486-6F4F-4CDD-8561-7AF93D012EED}" type="datetimeFigureOut">
              <a:rPr lang="en-US" smtClean="0"/>
              <a:pPr/>
              <a:t>9/1/2014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F857486-6F4F-4CDD-8561-7AF93D012EED}" type="datetimeFigureOut">
              <a:rPr lang="en-US" smtClean="0"/>
              <a:pPr/>
              <a:t>9/1/2014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F857486-6F4F-4CDD-8561-7AF93D012EED}" type="datetimeFigureOut">
              <a:rPr lang="en-US" smtClean="0"/>
              <a:pPr/>
              <a:t>9/1/2014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F857486-6F4F-4CDD-8561-7AF93D012EED}" type="datetimeFigureOut">
              <a:rPr lang="en-US" smtClean="0"/>
              <a:pPr/>
              <a:t>9/1/2014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857486-6F4F-4CDD-8561-7AF93D012EED}" type="datetimeFigureOut">
              <a:rPr lang="en-US" smtClean="0"/>
              <a:pPr/>
              <a:t>9/1/2014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F857486-6F4F-4CDD-8561-7AF93D012EED}" type="datetimeFigureOut">
              <a:rPr lang="en-US" smtClean="0"/>
              <a:pPr/>
              <a:t>9/1/2014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3F857486-6F4F-4CDD-8561-7AF93D012EED}" type="datetimeFigureOut">
              <a:rPr lang="en-US" smtClean="0"/>
              <a:pPr/>
              <a:t>9/1/2014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3F857486-6F4F-4CDD-8561-7AF93D012EED}" type="datetimeFigureOut">
              <a:rPr lang="en-US" smtClean="0"/>
              <a:pPr/>
              <a:t>9/1/2014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857486-6F4F-4CDD-8561-7AF93D012EED}" type="datetimeFigureOut">
              <a:rPr lang="en-US" smtClean="0"/>
              <a:pPr/>
              <a:t>9/1/2014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857486-6F4F-4CDD-8561-7AF93D012EED}" type="datetimeFigureOut">
              <a:rPr lang="en-US" smtClean="0"/>
              <a:pPr/>
              <a:t>9/1/2014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857486-6F4F-4CDD-8561-7AF93D012EED}" type="datetimeFigureOut">
              <a:rPr lang="en-US" smtClean="0"/>
              <a:pPr/>
              <a:t>9/1/2014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A12897E-46E5-4937-900B-461F8CD5DE28}"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857486-6F4F-4CDD-8561-7AF93D012EED}" type="datetimeFigureOut">
              <a:rPr lang="en-US" smtClean="0"/>
              <a:pPr/>
              <a:t>9/1/2014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12897E-46E5-4937-900B-461F8CD5DE28}"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www.colourimpact.com.au/" TargetMode="External"/><Relationship Id="rId7"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5870594"/>
          </a:xfrm>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n-AU" sz="3200" dirty="0" smtClean="0"/>
              <a:t>INTERIOR STYLING</a:t>
            </a:r>
            <a:br>
              <a:rPr lang="en-AU" sz="3200" dirty="0" smtClean="0"/>
            </a:br>
            <a:r>
              <a:rPr lang="en-AU" sz="3200" dirty="0" smtClean="0"/>
              <a:t>WORKSHOP</a:t>
            </a:r>
            <a:r>
              <a:rPr lang="en-AU" dirty="0" smtClean="0"/>
              <a:t/>
            </a:r>
            <a:br>
              <a:rPr lang="en-AU" dirty="0" smtClean="0"/>
            </a:br>
            <a:r>
              <a:rPr lang="en-AU" dirty="0" smtClean="0"/>
              <a:t> </a:t>
            </a:r>
            <a:br>
              <a:rPr lang="en-AU" dirty="0" smtClean="0"/>
            </a:br>
            <a:r>
              <a:rPr lang="en-AU" dirty="0" smtClean="0"/>
              <a:t>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 </a:t>
            </a:r>
            <a:br>
              <a:rPr lang="en-AU" dirty="0" smtClean="0"/>
            </a:br>
            <a:r>
              <a:rPr lang="en-AU" sz="2800" dirty="0" smtClean="0"/>
              <a:t>FIND YOUR STYLE</a:t>
            </a:r>
            <a:br>
              <a:rPr lang="en-AU" sz="2800" dirty="0" smtClean="0"/>
            </a:br>
            <a:r>
              <a:rPr lang="en-AU" sz="2800" dirty="0" smtClean="0"/>
              <a:t>BE INSPIRED</a:t>
            </a:r>
            <a:r>
              <a:rPr lang="en-AU" dirty="0" smtClean="0"/>
              <a:t/>
            </a:r>
            <a:br>
              <a:rPr lang="en-AU" dirty="0" smtClean="0"/>
            </a:br>
            <a:endParaRPr lang="en-AU" dirty="0"/>
          </a:p>
        </p:txBody>
      </p:sp>
      <p:sp>
        <p:nvSpPr>
          <p:cNvPr id="4" name="Text Placeholder 3"/>
          <p:cNvSpPr>
            <a:spLocks noGrp="1"/>
          </p:cNvSpPr>
          <p:nvPr>
            <p:ph type="body" sz="half" idx="2"/>
          </p:nvPr>
        </p:nvSpPr>
        <p:spPr>
          <a:xfrm>
            <a:off x="3571868" y="285728"/>
            <a:ext cx="2500330" cy="5857916"/>
          </a:xfrm>
        </p:spPr>
        <p:style>
          <a:lnRef idx="2">
            <a:schemeClr val="dk1"/>
          </a:lnRef>
          <a:fillRef idx="1">
            <a:schemeClr val="lt1"/>
          </a:fillRef>
          <a:effectRef idx="0">
            <a:schemeClr val="dk1"/>
          </a:effectRef>
          <a:fontRef idx="minor">
            <a:schemeClr val="dk1"/>
          </a:fontRef>
        </p:style>
        <p:txBody>
          <a:bodyPr/>
          <a:lstStyle/>
          <a:p>
            <a:pPr algn="ctr"/>
            <a:r>
              <a:rPr lang="en-AU" dirty="0" smtClean="0"/>
              <a:t>Would you like to transform your home?</a:t>
            </a:r>
          </a:p>
          <a:p>
            <a:pPr algn="ctr"/>
            <a:r>
              <a:rPr lang="en-AU" dirty="0" smtClean="0"/>
              <a:t>Do you feel OVERWHELMED and CONFUSED as to Where to start?</a:t>
            </a:r>
          </a:p>
          <a:p>
            <a:pPr algn="ctr"/>
            <a:r>
              <a:rPr lang="en-AU" dirty="0" smtClean="0"/>
              <a:t>Are you unsure of a colour scheme, what type of furniture, Soft furnishings, accessories suit your home and lifestyle?</a:t>
            </a:r>
          </a:p>
          <a:p>
            <a:pPr algn="ctr"/>
            <a:r>
              <a:rPr lang="en-AU" dirty="0" smtClean="0"/>
              <a:t>Where to buy? What will suit your budget?</a:t>
            </a:r>
          </a:p>
          <a:p>
            <a:endParaRPr lang="en-AU" dirty="0"/>
          </a:p>
        </p:txBody>
      </p:sp>
      <p:pic>
        <p:nvPicPr>
          <p:cNvPr id="6" name="Picture 2" descr="D:\800_6050.jpg"/>
          <p:cNvPicPr>
            <a:picLocks noChangeAspect="1" noChangeArrowheads="1"/>
          </p:cNvPicPr>
          <p:nvPr/>
        </p:nvPicPr>
        <p:blipFill>
          <a:blip r:embed="rId2" cstate="print"/>
          <a:srcRect t="13557"/>
          <a:stretch>
            <a:fillRect/>
          </a:stretch>
        </p:blipFill>
        <p:spPr bwMode="auto">
          <a:xfrm>
            <a:off x="3571868" y="4143380"/>
            <a:ext cx="2099273" cy="1210028"/>
          </a:xfrm>
          <a:prstGeom prst="rect">
            <a:avLst/>
          </a:prstGeom>
          <a:noFill/>
        </p:spPr>
      </p:pic>
      <p:sp>
        <p:nvSpPr>
          <p:cNvPr id="10" name="Text Placeholder 3"/>
          <p:cNvSpPr txBox="1">
            <a:spLocks/>
          </p:cNvSpPr>
          <p:nvPr/>
        </p:nvSpPr>
        <p:spPr>
          <a:xfrm>
            <a:off x="6215074" y="285728"/>
            <a:ext cx="2286016" cy="5857916"/>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p>
            <a:endParaRPr lang="en-AU" sz="1400" b="1" dirty="0" smtClean="0"/>
          </a:p>
          <a:p>
            <a:endParaRPr lang="en-AU" sz="1400" b="1" dirty="0" smtClean="0"/>
          </a:p>
          <a:p>
            <a:r>
              <a:rPr lang="en-US" sz="1400" b="1" dirty="0" smtClean="0">
                <a:solidFill>
                  <a:srgbClr val="FF0000"/>
                </a:solidFill>
              </a:rPr>
              <a:t>(Image of Lyn &amp; Michelle</a:t>
            </a:r>
            <a:endParaRPr lang="en-AU" sz="1400" b="1" dirty="0" smtClean="0">
              <a:solidFill>
                <a:srgbClr val="FF0000"/>
              </a:solidFill>
            </a:endParaRPr>
          </a:p>
          <a:p>
            <a:r>
              <a:rPr lang="en-US" sz="1400" b="1" dirty="0" smtClean="0">
                <a:solidFill>
                  <a:srgbClr val="FF0000"/>
                </a:solidFill>
              </a:rPr>
              <a:t>Still to be uploaded)</a:t>
            </a:r>
            <a:endParaRPr lang="en-AU" sz="1400" b="1" dirty="0" smtClean="0">
              <a:solidFill>
                <a:srgbClr val="FF0000"/>
              </a:solidFill>
            </a:endParaRPr>
          </a:p>
          <a:p>
            <a:endParaRPr lang="en-AU" sz="1400" b="1" dirty="0" smtClean="0"/>
          </a:p>
          <a:p>
            <a:endParaRPr lang="en-AU" sz="1400" b="1" dirty="0" smtClean="0"/>
          </a:p>
          <a:p>
            <a:endParaRPr lang="en-AU" sz="1400" b="1" dirty="0" smtClean="0"/>
          </a:p>
          <a:p>
            <a:r>
              <a:rPr lang="en-AU" sz="1400" b="1" dirty="0" smtClean="0"/>
              <a:t>Lyn Hughes and Michelle Davies </a:t>
            </a:r>
            <a:r>
              <a:rPr lang="en-AU" sz="1400" dirty="0" smtClean="0"/>
              <a:t>of </a:t>
            </a:r>
            <a:r>
              <a:rPr lang="en-AU" sz="1400" b="1" dirty="0" smtClean="0"/>
              <a:t>COLOUR IMPACT Interior Design</a:t>
            </a:r>
            <a:r>
              <a:rPr lang="en-AU" sz="1400" dirty="0" smtClean="0"/>
              <a:t> understand the frustration and confusion that D.I.Y. home decorators face and will be holding INTERIOR STYLING WORKSHOPS in which you will learn how to create innovative colour schemes and styles from concept to completion in a fun, hands on experience, surrounded by  beautiful furniture, fabrics, soft furnishings and </a:t>
            </a:r>
            <a:r>
              <a:rPr lang="en-AU" sz="1400" dirty="0" err="1" smtClean="0"/>
              <a:t>homewares</a:t>
            </a:r>
            <a:r>
              <a:rPr lang="en-AU" sz="1400" dirty="0" smtClean="0"/>
              <a:t> that will get your creative juices flowing! </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AU" sz="1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2051" name="Picture 3" descr="E:\WORKSHOP MATERIAL\IMG_3174.JPG"/>
          <p:cNvPicPr>
            <a:picLocks noChangeAspect="1" noChangeArrowheads="1"/>
          </p:cNvPicPr>
          <p:nvPr/>
        </p:nvPicPr>
        <p:blipFill>
          <a:blip r:embed="rId3" cstate="print"/>
          <a:srcRect r="15625"/>
          <a:stretch>
            <a:fillRect/>
          </a:stretch>
        </p:blipFill>
        <p:spPr bwMode="auto">
          <a:xfrm>
            <a:off x="928662" y="2357430"/>
            <a:ext cx="2035962" cy="271462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800_6065_1.jpg"/>
          <p:cNvPicPr>
            <a:picLocks noChangeAspect="1" noChangeArrowheads="1"/>
          </p:cNvPicPr>
          <p:nvPr/>
        </p:nvPicPr>
        <p:blipFill>
          <a:blip r:embed="rId2" cstate="print"/>
          <a:srcRect/>
          <a:stretch>
            <a:fillRect/>
          </a:stretch>
        </p:blipFill>
        <p:spPr bwMode="auto">
          <a:xfrm>
            <a:off x="571472" y="4714884"/>
            <a:ext cx="2571768" cy="1446362"/>
          </a:xfrm>
          <a:prstGeom prst="rect">
            <a:avLst/>
          </a:prstGeom>
          <a:noFill/>
        </p:spPr>
      </p:pic>
      <p:sp>
        <p:nvSpPr>
          <p:cNvPr id="3" name="Title 1"/>
          <p:cNvSpPr txBox="1">
            <a:spLocks/>
          </p:cNvSpPr>
          <p:nvPr/>
        </p:nvSpPr>
        <p:spPr>
          <a:xfrm>
            <a:off x="457201" y="273050"/>
            <a:ext cx="2686039" cy="6227784"/>
          </a:xfrm>
          <a:prstGeom prst="rect">
            <a:avLst/>
          </a:prstGeom>
        </p:spPr>
        <p:style>
          <a:lnRef idx="2">
            <a:schemeClr val="dk1"/>
          </a:lnRef>
          <a:fillRef idx="1">
            <a:schemeClr val="lt1"/>
          </a:fillRef>
          <a:effectRef idx="0">
            <a:schemeClr val="dk1"/>
          </a:effectRef>
          <a:fontRef idx="minor">
            <a:schemeClr val="dk1"/>
          </a:fontRef>
        </p:style>
        <p:txBody>
          <a:bodyPr/>
          <a:lstStyle/>
          <a:p>
            <a:pPr algn="ctr"/>
            <a:r>
              <a:rPr lang="en-AU" sz="1200" dirty="0"/>
              <a:t>You will </a:t>
            </a:r>
            <a:r>
              <a:rPr lang="en-AU" sz="1200" dirty="0" smtClean="0"/>
              <a:t>learn</a:t>
            </a:r>
          </a:p>
          <a:p>
            <a:pPr algn="ctr"/>
            <a:endParaRPr lang="en-AU" sz="1200" dirty="0"/>
          </a:p>
          <a:p>
            <a:pPr lvl="1">
              <a:buFont typeface="Wingdings" pitchFamily="2" charset="2"/>
              <a:buChar char="q"/>
            </a:pPr>
            <a:r>
              <a:rPr lang="en-AU" sz="1200" dirty="0"/>
              <a:t>Where and how to use colour, </a:t>
            </a:r>
            <a:r>
              <a:rPr lang="en-AU" sz="1200" dirty="0" smtClean="0"/>
              <a:t>        shape</a:t>
            </a:r>
            <a:r>
              <a:rPr lang="en-AU" sz="1200" dirty="0"/>
              <a:t>, form, </a:t>
            </a:r>
            <a:r>
              <a:rPr lang="en-AU" sz="1200" dirty="0" smtClean="0"/>
              <a:t>and different </a:t>
            </a:r>
            <a:r>
              <a:rPr lang="en-AU" sz="1200" dirty="0"/>
              <a:t>textures to create a balanced and harmonious environment</a:t>
            </a:r>
            <a:r>
              <a:rPr lang="en-AU" sz="1200" dirty="0" smtClean="0"/>
              <a:t>.</a:t>
            </a:r>
          </a:p>
          <a:p>
            <a:pPr lvl="1"/>
            <a:endParaRPr lang="en-AU" sz="1200" dirty="0"/>
          </a:p>
          <a:p>
            <a:pPr lvl="1">
              <a:buFont typeface="Wingdings" pitchFamily="2" charset="2"/>
              <a:buChar char="q"/>
            </a:pPr>
            <a:r>
              <a:rPr lang="en-AU" sz="1200" dirty="0"/>
              <a:t>Current styles and what inspires you</a:t>
            </a:r>
            <a:r>
              <a:rPr lang="en-AU" sz="1200" dirty="0" smtClean="0"/>
              <a:t>.</a:t>
            </a:r>
          </a:p>
          <a:p>
            <a:pPr lvl="1"/>
            <a:endParaRPr lang="en-AU" sz="1200" dirty="0"/>
          </a:p>
          <a:p>
            <a:pPr lvl="1">
              <a:buFont typeface="Wingdings" pitchFamily="2" charset="2"/>
              <a:buChar char="q"/>
            </a:pPr>
            <a:r>
              <a:rPr lang="en-AU" sz="1200" dirty="0"/>
              <a:t>Space planning and furniture placement for your room to give a balanced and spacious feel. </a:t>
            </a:r>
            <a:endParaRPr lang="en-AU" sz="1200" dirty="0" smtClean="0"/>
          </a:p>
          <a:p>
            <a:pPr lvl="1"/>
            <a:endParaRPr lang="en-AU" sz="1200" dirty="0"/>
          </a:p>
          <a:p>
            <a:pPr lvl="1">
              <a:buFont typeface="Wingdings" pitchFamily="2" charset="2"/>
              <a:buChar char="q"/>
            </a:pPr>
            <a:r>
              <a:rPr lang="en-AU" sz="1200" dirty="0"/>
              <a:t>Where to start</a:t>
            </a:r>
            <a:r>
              <a:rPr lang="en-AU" sz="1200" dirty="0" smtClean="0"/>
              <a:t>!</a:t>
            </a:r>
          </a:p>
          <a:p>
            <a:pPr lvl="1"/>
            <a:endParaRPr lang="en-AU" sz="1200" dirty="0"/>
          </a:p>
          <a:p>
            <a:pPr lvl="1">
              <a:buFont typeface="Wingdings" pitchFamily="2" charset="2"/>
              <a:buChar char="q"/>
            </a:pPr>
            <a:r>
              <a:rPr lang="en-AU" sz="1200" dirty="0"/>
              <a:t>How to bring it all together with </a:t>
            </a:r>
            <a:r>
              <a:rPr lang="en-AU" sz="1200" dirty="0" smtClean="0"/>
              <a:t>the </a:t>
            </a:r>
            <a:r>
              <a:rPr lang="en-AU" sz="1200" dirty="0"/>
              <a:t>finishing touches</a:t>
            </a:r>
            <a:r>
              <a:rPr lang="en-AU" sz="1200" dirty="0" smtClean="0"/>
              <a:t>.</a:t>
            </a:r>
          </a:p>
          <a:p>
            <a:pPr lvl="1"/>
            <a:endParaRPr lang="en-AU" sz="1200" dirty="0"/>
          </a:p>
          <a:p>
            <a:pPr lvl="1">
              <a:buFont typeface="Wingdings" pitchFamily="2" charset="2"/>
              <a:buChar char="q"/>
            </a:pPr>
            <a:r>
              <a:rPr lang="en-AU" sz="1200" dirty="0"/>
              <a:t>Why Concept plans and mood boards are important.</a:t>
            </a:r>
          </a:p>
          <a:p>
            <a:pPr algn="ctr"/>
            <a:endParaRPr lang="en-AU" sz="1200" dirty="0" smtClean="0"/>
          </a:p>
          <a:p>
            <a:pPr algn="ctr"/>
            <a:r>
              <a:rPr lang="en-AU" sz="1200" dirty="0" smtClean="0"/>
              <a:t>You </a:t>
            </a:r>
            <a:r>
              <a:rPr lang="en-AU" sz="1200" dirty="0"/>
              <a:t>will also enjoy making your very own mood board which will give you insight and inspire you to commence your project with confidence</a:t>
            </a:r>
            <a:r>
              <a:rPr lang="en-AU" sz="1200" dirty="0" smtClean="0"/>
              <a:t>.</a:t>
            </a:r>
            <a:endParaRPr kumimoji="0" lang="en-AU" sz="12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4" name="Title 1"/>
          <p:cNvSpPr txBox="1">
            <a:spLocks/>
          </p:cNvSpPr>
          <p:nvPr/>
        </p:nvSpPr>
        <p:spPr>
          <a:xfrm>
            <a:off x="3357554" y="285728"/>
            <a:ext cx="2643206" cy="6215106"/>
          </a:xfrm>
          <a:prstGeom prst="rect">
            <a:avLst/>
          </a:prstGeom>
        </p:spPr>
        <p:style>
          <a:lnRef idx="2">
            <a:schemeClr val="dk1"/>
          </a:lnRef>
          <a:fillRef idx="1">
            <a:schemeClr val="lt1"/>
          </a:fillRef>
          <a:effectRef idx="0">
            <a:schemeClr val="dk1"/>
          </a:effectRef>
          <a:fontRef idx="minor">
            <a:schemeClr val="dk1"/>
          </a:fontRef>
        </p:style>
        <p:txBody>
          <a:bodyPr/>
          <a:lstStyle/>
          <a:p>
            <a:endParaRPr lang="en-AU" sz="1400" b="1" dirty="0" smtClean="0"/>
          </a:p>
          <a:p>
            <a:endParaRPr lang="en-AU" sz="1400" b="1" dirty="0"/>
          </a:p>
          <a:p>
            <a:endParaRPr lang="en-AU" sz="1400" b="1" dirty="0" smtClean="0"/>
          </a:p>
          <a:p>
            <a:endParaRPr lang="en-AU" sz="1400" b="1" dirty="0"/>
          </a:p>
          <a:p>
            <a:endParaRPr lang="en-AU" sz="1400" b="1" dirty="0" smtClean="0"/>
          </a:p>
          <a:p>
            <a:endParaRPr lang="en-AU" sz="1400" b="1" dirty="0"/>
          </a:p>
          <a:p>
            <a:endParaRPr lang="en-AU" sz="1400" b="1" dirty="0" smtClean="0"/>
          </a:p>
          <a:p>
            <a:endParaRPr lang="en-AU" sz="1600" b="1" dirty="0" smtClean="0"/>
          </a:p>
          <a:p>
            <a:r>
              <a:rPr lang="en-AU" sz="1600" b="1" dirty="0" smtClean="0"/>
              <a:t>All Materials and Lunch are provided.</a:t>
            </a:r>
          </a:p>
          <a:p>
            <a:endParaRPr lang="en-AU" sz="1600" b="1" dirty="0" smtClean="0"/>
          </a:p>
          <a:p>
            <a:r>
              <a:rPr lang="en-AU" sz="1600" b="1" dirty="0" smtClean="0"/>
              <a:t>Bookings are essential.</a:t>
            </a:r>
          </a:p>
          <a:p>
            <a:endParaRPr lang="en-AU" sz="1600" b="1" dirty="0" smtClean="0"/>
          </a:p>
          <a:p>
            <a:r>
              <a:rPr lang="en-AU" sz="1600" b="1" dirty="0" smtClean="0"/>
              <a:t>Numbers are limited to 10 per workshop</a:t>
            </a:r>
          </a:p>
          <a:p>
            <a:endParaRPr lang="en-AU" sz="1600" b="1" dirty="0" smtClean="0"/>
          </a:p>
          <a:p>
            <a:endParaRPr lang="en-AU" sz="1600" dirty="0" smtClean="0"/>
          </a:p>
          <a:p>
            <a:r>
              <a:rPr lang="en-AU" sz="1600" b="1" dirty="0" smtClean="0"/>
              <a:t>Cost:  $240 (including lunch)</a:t>
            </a:r>
          </a:p>
          <a:p>
            <a:endParaRPr lang="en-AU" sz="1600" dirty="0" smtClean="0"/>
          </a:p>
          <a:p>
            <a:r>
              <a:rPr lang="en-AU" sz="1600" dirty="0" smtClean="0"/>
              <a:t>For more information, dates, times and venues of upcoming workshops, please call Lyn on Mob 0408279707, or  visit our Website </a:t>
            </a:r>
            <a:r>
              <a:rPr lang="en-AU" sz="1600" u="sng" dirty="0" smtClean="0">
                <a:hlinkClick r:id="rId3"/>
              </a:rPr>
              <a:t>www.colourimpact.com.au</a:t>
            </a:r>
            <a:endParaRPr lang="en-AU" sz="1600" dirty="0" smtClean="0"/>
          </a:p>
          <a:p>
            <a:endParaRPr lang="en-AU" sz="1400" dirty="0"/>
          </a:p>
        </p:txBody>
      </p:sp>
      <p:sp>
        <p:nvSpPr>
          <p:cNvPr id="5" name="Title 1"/>
          <p:cNvSpPr txBox="1">
            <a:spLocks/>
          </p:cNvSpPr>
          <p:nvPr/>
        </p:nvSpPr>
        <p:spPr>
          <a:xfrm>
            <a:off x="6357950" y="285728"/>
            <a:ext cx="2508247" cy="6215106"/>
          </a:xfrm>
          <a:prstGeom prst="rect">
            <a:avLst/>
          </a:prstGeom>
        </p:spPr>
        <p:style>
          <a:lnRef idx="2">
            <a:schemeClr val="dk1"/>
          </a:lnRef>
          <a:fillRef idx="1">
            <a:schemeClr val="lt1"/>
          </a:fillRef>
          <a:effectRef idx="0">
            <a:schemeClr val="dk1"/>
          </a:effectRef>
          <a:fontRef idx="minor">
            <a:schemeClr val="dk1"/>
          </a:fontRef>
        </p:style>
        <p:txBody>
          <a:bodyPr/>
          <a:lstStyle/>
          <a:p>
            <a:endParaRPr lang="en-AU" sz="1200" dirty="0" smtClean="0"/>
          </a:p>
        </p:txBody>
      </p:sp>
      <p:pic>
        <p:nvPicPr>
          <p:cNvPr id="6" name="Picture 2" descr="E:\WORKSHOP MATERIAL\2010\Mae 15 Feb 092.jpg"/>
          <p:cNvPicPr>
            <a:picLocks noChangeAspect="1" noChangeArrowheads="1"/>
          </p:cNvPicPr>
          <p:nvPr/>
        </p:nvPicPr>
        <p:blipFill>
          <a:blip r:embed="rId4" cstate="print"/>
          <a:srcRect/>
          <a:stretch>
            <a:fillRect/>
          </a:stretch>
        </p:blipFill>
        <p:spPr bwMode="auto">
          <a:xfrm>
            <a:off x="3571868" y="339306"/>
            <a:ext cx="1928826" cy="1446620"/>
          </a:xfrm>
          <a:prstGeom prst="rect">
            <a:avLst/>
          </a:prstGeom>
          <a:noFill/>
        </p:spPr>
      </p:pic>
      <p:pic>
        <p:nvPicPr>
          <p:cNvPr id="1026" name="Picture 2" descr="E:\WORKSHOP MATERIAL\IMG_3173.JPG"/>
          <p:cNvPicPr>
            <a:picLocks noChangeAspect="1" noChangeArrowheads="1"/>
          </p:cNvPicPr>
          <p:nvPr/>
        </p:nvPicPr>
        <p:blipFill>
          <a:blip r:embed="rId5" cstate="print">
            <a:lum bright="10000"/>
          </a:blip>
          <a:srcRect/>
          <a:stretch>
            <a:fillRect/>
          </a:stretch>
        </p:blipFill>
        <p:spPr bwMode="auto">
          <a:xfrm>
            <a:off x="6429388" y="428604"/>
            <a:ext cx="2357454" cy="1768091"/>
          </a:xfrm>
          <a:prstGeom prst="rect">
            <a:avLst/>
          </a:prstGeom>
          <a:noFill/>
        </p:spPr>
      </p:pic>
      <p:pic>
        <p:nvPicPr>
          <p:cNvPr id="1027" name="Picture 3" descr="E:\WORKSHOP MATERIAL\2011\Northpoint Apartments\Wiseberry Baulkham Hills - Northpoint - 17 Bedroom.jpg"/>
          <p:cNvPicPr>
            <a:picLocks noChangeAspect="1" noChangeArrowheads="1"/>
          </p:cNvPicPr>
          <p:nvPr/>
        </p:nvPicPr>
        <p:blipFill>
          <a:blip r:embed="rId6" cstate="print"/>
          <a:srcRect/>
          <a:stretch>
            <a:fillRect/>
          </a:stretch>
        </p:blipFill>
        <p:spPr bwMode="auto">
          <a:xfrm>
            <a:off x="857224" y="5143512"/>
            <a:ext cx="1881174" cy="1243926"/>
          </a:xfrm>
          <a:prstGeom prst="rect">
            <a:avLst/>
          </a:prstGeom>
          <a:noFill/>
        </p:spPr>
      </p:pic>
      <p:pic>
        <p:nvPicPr>
          <p:cNvPr id="9" name="Picture 8" descr="E:\WORKSHOP MATERIAL\2011\Northpoint Apartments\WEB_DSC_2804.jpg"/>
          <p:cNvPicPr>
            <a:picLocks noChangeAspect="1" noChangeArrowheads="1"/>
          </p:cNvPicPr>
          <p:nvPr/>
        </p:nvPicPr>
        <p:blipFill>
          <a:blip r:embed="rId7" cstate="print"/>
          <a:srcRect/>
          <a:stretch>
            <a:fillRect/>
          </a:stretch>
        </p:blipFill>
        <p:spPr bwMode="auto">
          <a:xfrm>
            <a:off x="6429388" y="4810522"/>
            <a:ext cx="2357454" cy="1558866"/>
          </a:xfrm>
          <a:prstGeom prst="rect">
            <a:avLst/>
          </a:prstGeom>
          <a:noFill/>
        </p:spPr>
      </p:pic>
      <p:pic>
        <p:nvPicPr>
          <p:cNvPr id="1028" name="Picture 4" descr="E:\WORKSHOP MATERIAL\2011\Northpoint Apartments\WEB_DSC_2738.jpg"/>
          <p:cNvPicPr>
            <a:picLocks noChangeAspect="1" noChangeArrowheads="1"/>
          </p:cNvPicPr>
          <p:nvPr/>
        </p:nvPicPr>
        <p:blipFill>
          <a:blip r:embed="rId8" cstate="print"/>
          <a:srcRect/>
          <a:stretch>
            <a:fillRect/>
          </a:stretch>
        </p:blipFill>
        <p:spPr bwMode="auto">
          <a:xfrm>
            <a:off x="6429388" y="3143248"/>
            <a:ext cx="2381240" cy="1574595"/>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286</Words>
  <Application>Microsoft Office PowerPoint</Application>
  <PresentationFormat>On-screen Show (4:3)</PresentationFormat>
  <Paragraphs>46</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INTERIOR STYLING WORKSHOP                FIND YOUR STYLE BE INSPIRED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Michelle Davies</dc:creator>
  <cp:lastModifiedBy>lyn hughes</cp:lastModifiedBy>
  <cp:revision>18</cp:revision>
  <dcterms:created xsi:type="dcterms:W3CDTF">2014-08-26T02:33:44Z</dcterms:created>
  <dcterms:modified xsi:type="dcterms:W3CDTF">2014-09-01T01:30:06Z</dcterms:modified>
</cp:coreProperties>
</file>